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0" r:id="rId1"/>
  </p:sld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3" r:id="rId10"/>
    <p:sldId id="267" r:id="rId11"/>
    <p:sldId id="268" r:id="rId12"/>
    <p:sldId id="270" r:id="rId13"/>
    <p:sldId id="271" r:id="rId14"/>
    <p:sldId id="272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756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950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269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51131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968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517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759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12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127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566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012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82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0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246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993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62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576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FB4C3-B71F-4A7B-AA30-5CB4D5D0ED44}" type="datetimeFigureOut">
              <a:rPr lang="en-IN" smtClean="0"/>
              <a:t>13-05-2023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32E86-9D33-4146-ABF5-500D1D1D79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22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  <p:sldLayoutId id="2147483923" r:id="rId13"/>
    <p:sldLayoutId id="2147483924" r:id="rId14"/>
    <p:sldLayoutId id="2147483925" r:id="rId15"/>
    <p:sldLayoutId id="2147483926" r:id="rId16"/>
    <p:sldLayoutId id="214748392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375B1-0250-BFDB-75CD-51F7D9645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3300" y="1665856"/>
            <a:ext cx="3990357" cy="1691311"/>
          </a:xfrm>
        </p:spPr>
        <p:txBody>
          <a:bodyPr anchor="ctr">
            <a:normAutofit/>
          </a:bodyPr>
          <a:lstStyle/>
          <a:p>
            <a:pPr algn="r"/>
            <a:r>
              <a:rPr lang="en-US" sz="6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Fit-Pro</a:t>
            </a:r>
            <a:endParaRPr lang="en-IN" sz="6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9771E-13D4-158B-5ECA-7BFBA1390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09765" y="366881"/>
            <a:ext cx="3724275" cy="1557169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Angular Project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056B1-A6E1-136F-626E-91776104667F}"/>
              </a:ext>
            </a:extLst>
          </p:cNvPr>
          <p:cNvSpPr txBox="1"/>
          <p:nvPr/>
        </p:nvSpPr>
        <p:spPr>
          <a:xfrm>
            <a:off x="8772524" y="4242962"/>
            <a:ext cx="3165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By:Bhargav Kumar</a:t>
            </a:r>
          </a:p>
        </p:txBody>
      </p:sp>
    </p:spTree>
    <p:extLst>
      <p:ext uri="{BB962C8B-B14F-4D97-AF65-F5344CB8AC3E}">
        <p14:creationId xmlns:p14="http://schemas.microsoft.com/office/powerpoint/2010/main" val="50042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0F70-94DF-11EC-FD55-2FCEE092B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5330" y="673240"/>
            <a:ext cx="3988441" cy="881240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Admin-Home:</a:t>
            </a:r>
            <a:endParaRPr lang="en-IN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976778-A0B4-2E42-DB5B-06D1EAE6D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15" y="1842135"/>
            <a:ext cx="11903770" cy="4914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700BBE-3DB5-8544-4F71-350A41B4CDFE}"/>
              </a:ext>
            </a:extLst>
          </p:cNvPr>
          <p:cNvSpPr txBox="1"/>
          <p:nvPr/>
        </p:nvSpPr>
        <p:spPr>
          <a:xfrm>
            <a:off x="1628774" y="1328976"/>
            <a:ext cx="924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-In admin home by default it displays  all the available products and their nutrition value,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FCA031-813A-3724-5110-A894DF6C4E53}"/>
              </a:ext>
            </a:extLst>
          </p:cNvPr>
          <p:cNvSpPr txBox="1"/>
          <p:nvPr/>
        </p:nvSpPr>
        <p:spPr>
          <a:xfrm>
            <a:off x="4200525" y="552450"/>
            <a:ext cx="3238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Admin-Home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63487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5726C-6745-8B04-3001-71BF584A6C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40658"/>
            <a:ext cx="4988560" cy="972063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Product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8D72DB-436E-7B2F-B40D-11B5EB44DD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690" y="2601867"/>
            <a:ext cx="3761965" cy="3179808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900" dirty="0"/>
              <a:t>.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component makes the admin to add the product by entering name, Image, Nutrition values present in it.</a:t>
            </a:r>
          </a:p>
          <a:p>
            <a:pPr algn="r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added product will be shown in list of products that user can saw.</a:t>
            </a:r>
          </a:p>
          <a:p>
            <a:pPr algn="r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-This page is completely validated. 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E8A7D-BF3E-936F-FC2A-F470020F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344" y="941122"/>
            <a:ext cx="5812555" cy="511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BE9E-214C-89AF-AF9E-A358EFAB1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0040" y="454107"/>
            <a:ext cx="7157720" cy="909896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Admin-Response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BC4B7-B243-2F0C-CD1B-4A3581565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1589732"/>
            <a:ext cx="10820400" cy="990908"/>
          </a:xfrm>
        </p:spPr>
        <p:txBody>
          <a:bodyPr>
            <a:noAutofit/>
          </a:bodyPr>
          <a:lstStyle/>
          <a:p>
            <a:r>
              <a:rPr lang="en-US" dirty="0"/>
              <a:t>-This component can be used by the Admin to respond to the question that is asked from the user.</a:t>
            </a:r>
          </a:p>
          <a:p>
            <a:r>
              <a:rPr lang="en-US" dirty="0"/>
              <a:t>-This answer can be able to see by the user if they click on that particular question.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608039-E26E-47A0-BA6F-52FD56D01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426" y="3032098"/>
            <a:ext cx="10468334" cy="360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0F28BE-7D27-23DC-5345-908F15CF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66" y="1680775"/>
            <a:ext cx="5969307" cy="2724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D3E90D-2021-B0E6-D6A0-B7DE7DF7D922}"/>
              </a:ext>
            </a:extLst>
          </p:cNvPr>
          <p:cNvSpPr txBox="1"/>
          <p:nvPr/>
        </p:nvSpPr>
        <p:spPr>
          <a:xfrm>
            <a:off x="798195" y="2618740"/>
            <a:ext cx="447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-By clicking on the question Admin can also see other responses which are given by different users.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424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C8549-EC59-CF0D-5336-9CDFCCB6F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7379" y="1421517"/>
            <a:ext cx="2983971" cy="628650"/>
          </a:xfrm>
        </p:spPr>
        <p:txBody>
          <a:bodyPr>
            <a:normAutofit fontScale="90000"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Log-out: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1D6B3C-3298-D157-B1DF-735FFD865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.</a:t>
            </a:r>
            <a:endParaRPr lang="en-IN" sz="1600" dirty="0">
              <a:solidFill>
                <a:srgbClr val="FE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E769D8-3EA2-5CD3-AB1E-EFBDB1134A70}"/>
              </a:ext>
            </a:extLst>
          </p:cNvPr>
          <p:cNvSpPr txBox="1"/>
          <p:nvPr/>
        </p:nvSpPr>
        <p:spPr>
          <a:xfrm>
            <a:off x="1438275" y="2881134"/>
            <a:ext cx="9315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-A user or admin can easily logout.</a:t>
            </a:r>
          </a:p>
          <a:p>
            <a:r>
              <a:rPr lang="en-US" dirty="0"/>
              <a:t>-In user by clicking on logout icon and in admin by clicking exit button</a:t>
            </a:r>
          </a:p>
        </p:txBody>
      </p:sp>
    </p:spTree>
    <p:extLst>
      <p:ext uri="{BB962C8B-B14F-4D97-AF65-F5344CB8AC3E}">
        <p14:creationId xmlns:p14="http://schemas.microsoft.com/office/powerpoint/2010/main" val="429462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32C84-D1D7-3501-CD52-708B2DE6A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EA54-99EA-10CC-5CFF-F658549E9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4" descr="A white sign with yellow text&#10;&#10;Description automatically generated with medium confidence">
            <a:extLst>
              <a:ext uri="{FF2B5EF4-FFF2-40B4-BE49-F238E27FC236}">
                <a16:creationId xmlns:a16="http://schemas.microsoft.com/office/drawing/2014/main" id="{71623A20-7E25-650C-0D99-A3B204369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00"/>
            <a:ext cx="11978639" cy="6370320"/>
          </a:xfrm>
          <a:prstGeom prst="rect">
            <a:avLst/>
          </a:prstGeom>
        </p:spPr>
      </p:pic>
      <p:pic>
        <p:nvPicPr>
          <p:cNvPr id="7" name="Picture 6" descr="A picture containing font, graphics, graphic design, logo&#10;&#10;Description automatically generated">
            <a:extLst>
              <a:ext uri="{FF2B5EF4-FFF2-40B4-BE49-F238E27FC236}">
                <a16:creationId xmlns:a16="http://schemas.microsoft.com/office/drawing/2014/main" id="{CD506829-7A83-53EA-42A3-15E55B609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14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A870-9FBC-1F0D-C45D-9C2FC8F30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9340" y="673241"/>
            <a:ext cx="3148461" cy="1374634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Component </a:t>
            </a:r>
            <a:endParaRPr lang="en-IN" sz="3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D75A17-ED3D-A35B-A0F6-D1E566420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5541" y="2251193"/>
            <a:ext cx="3148460" cy="2058765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-User Login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-Admin Login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-Registration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137F64-D34E-C2D1-B191-8203BF58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32" y="1552608"/>
            <a:ext cx="3459848" cy="44417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B14A19-D027-FF8E-29FD-1D1F7B045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170" y="1552607"/>
            <a:ext cx="3327390" cy="444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63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9B1F0-B525-7122-1FAA-CF48B6166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5" y="148422"/>
            <a:ext cx="3306744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200" kern="1200" cap="all" baseline="0" dirty="0">
                <a:latin typeface="+mj-lt"/>
                <a:ea typeface="+mj-ea"/>
                <a:cs typeface="+mj-cs"/>
              </a:rPr>
              <a:t>User-Home: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073DBF-15ED-1C8F-E675-37D666126641}"/>
              </a:ext>
            </a:extLst>
          </p:cNvPr>
          <p:cNvSpPr txBox="1"/>
          <p:nvPr/>
        </p:nvSpPr>
        <p:spPr>
          <a:xfrm>
            <a:off x="7562850" y="876300"/>
            <a:ext cx="4476750" cy="22193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-This page consists of Different types of products with type filter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makes user easy to search a product.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-By clicking on the product user will get that product Protein%, Fat%, Calories,Carbs%.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-Internationalization that makes user easier to search for a product in their own language.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-Inside menu button there are 4 options diet-plan, create,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Forum,logout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055C3A-C522-6B9F-F4A8-9A7B1C9D6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539" y="1158875"/>
            <a:ext cx="6127287" cy="45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370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62048A-1484-82E1-204B-CC13A1E9CFBA}"/>
              </a:ext>
            </a:extLst>
          </p:cNvPr>
          <p:cNvSpPr txBox="1"/>
          <p:nvPr/>
        </p:nvSpPr>
        <p:spPr>
          <a:xfrm>
            <a:off x="671267" y="2586088"/>
            <a:ext cx="4753466" cy="401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clicking on the particular product user can get to know their nutrition-value.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49D23-37A8-E9E5-4E20-454485E8F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8" r="3" b="4382"/>
          <a:stretch/>
        </p:blipFill>
        <p:spPr>
          <a:xfrm>
            <a:off x="6407004" y="1336566"/>
            <a:ext cx="4683948" cy="46075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94008D-096A-0F1B-C234-2EB923DB90EF}"/>
              </a:ext>
            </a:extLst>
          </p:cNvPr>
          <p:cNvSpPr txBox="1"/>
          <p:nvPr/>
        </p:nvSpPr>
        <p:spPr>
          <a:xfrm>
            <a:off x="1101048" y="1247258"/>
            <a:ext cx="319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Product-Details</a:t>
            </a:r>
          </a:p>
        </p:txBody>
      </p:sp>
    </p:spTree>
    <p:extLst>
      <p:ext uri="{BB962C8B-B14F-4D97-AF65-F5344CB8AC3E}">
        <p14:creationId xmlns:p14="http://schemas.microsoft.com/office/powerpoint/2010/main" val="299961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C78AE-B09F-CF95-1339-0334F4210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2397" y="619943"/>
            <a:ext cx="5841380" cy="821507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User-Diet-Plan: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AE0A620-1F2D-F3B0-1F2C-BA64BB95189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71475" y="2881947"/>
            <a:ext cx="5124450" cy="1441450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different type of diets available in this page.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-User can select any of diet based on their wish.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-Initially the details of diet are hidden.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CDACC3-DFAA-E696-CAB9-F92F6E89E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890" y="1651000"/>
            <a:ext cx="4122750" cy="427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6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DAA8-9619-0EDE-D16F-959595402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733" y="807721"/>
            <a:ext cx="8915399" cy="112628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User-Diet-Details: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AF386-BFBF-5BDC-7AA5-A7B9E8AB5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0733" y="2221940"/>
            <a:ext cx="5630227" cy="112628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-If we click on the Diet-Type it routes to the details of that particular diet-type.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-That  makes user to follow the particular diet.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615510-C391-9C7C-7F2A-02D6BFF3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720" y="711200"/>
            <a:ext cx="4196080" cy="560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79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954E-93E0-5186-1A19-A92C944CB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0703" y="0"/>
            <a:ext cx="8915399" cy="112628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Creating-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Dietplan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DA788-0121-70AE-9E93-D384FC30C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327" y="1332952"/>
            <a:ext cx="8915399" cy="188937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-This page helps user to create their own diet-plan.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-This page displays all the products and their nutrition value which is initially hidden.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-By </a:t>
            </a:r>
            <a:r>
              <a:rPr lang="en-US" dirty="0"/>
              <a:t>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drag and dropping the product into create diet it asks user to enter quantity.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entering all products and quantities that are needed for user. By clicking on calculate nutrition button it displays nutrition information of that particular diet.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D5C88A-DD0E-A624-00EA-CB1855F25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90" y="3428999"/>
            <a:ext cx="4277360" cy="31975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5EFC7D-8823-918F-325A-CFA3E8D1E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001" y="3590924"/>
            <a:ext cx="4638040" cy="303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36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5FC6E-8F04-7A9F-C92D-D733A14E1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013" y="1051561"/>
            <a:ext cx="8915399" cy="125476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User-Forum: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BA3D1-48C0-F9B1-375A-97F68873BD03}"/>
              </a:ext>
            </a:extLst>
          </p:cNvPr>
          <p:cNvSpPr txBox="1"/>
          <p:nvPr/>
        </p:nvSpPr>
        <p:spPr>
          <a:xfrm>
            <a:off x="758825" y="2615883"/>
            <a:ext cx="47885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page user can post feed-backs or can ask questions to the admin.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-User can see other users feedbacks.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9E8F3-0A68-C657-4D73-327B06695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339" y="1155426"/>
            <a:ext cx="5473981" cy="532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21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23D1B5-FFC2-A2CC-738F-4A9A7E533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6780" y="888733"/>
            <a:ext cx="3300980" cy="2058765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-By clicking the question user can see response for that particular question 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-If no one is responded for that question it displays blank.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AF0C31-F500-7DEB-FE9E-32130EE13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975361"/>
            <a:ext cx="625856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64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0</TotalTime>
  <Words>453</Words>
  <Application>Microsoft Office PowerPoint</Application>
  <PresentationFormat>Widescreen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Times New Roman</vt:lpstr>
      <vt:lpstr>Vapor Trail</vt:lpstr>
      <vt:lpstr>Fit-Pro</vt:lpstr>
      <vt:lpstr>Login Component </vt:lpstr>
      <vt:lpstr>User-Home:</vt:lpstr>
      <vt:lpstr>PowerPoint Presentation</vt:lpstr>
      <vt:lpstr>User-Diet-Plan:</vt:lpstr>
      <vt:lpstr>User-Diet-Details:</vt:lpstr>
      <vt:lpstr>Creating-Dietplan</vt:lpstr>
      <vt:lpstr>User-Forum:</vt:lpstr>
      <vt:lpstr>PowerPoint Presentation</vt:lpstr>
      <vt:lpstr>Admin-Home:</vt:lpstr>
      <vt:lpstr>Add Product:</vt:lpstr>
      <vt:lpstr>Admin-Response</vt:lpstr>
      <vt:lpstr>PowerPoint Presentation</vt:lpstr>
      <vt:lpstr>Log-out: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Food Coach</dc:title>
  <dc:creator>Vasant Kumar Padarthi</dc:creator>
  <cp:lastModifiedBy>Bhargav Pulakurthi</cp:lastModifiedBy>
  <cp:revision>2</cp:revision>
  <dcterms:created xsi:type="dcterms:W3CDTF">2023-05-12T09:20:40Z</dcterms:created>
  <dcterms:modified xsi:type="dcterms:W3CDTF">2023-05-13T13:26:29Z</dcterms:modified>
</cp:coreProperties>
</file>

<file path=docProps/thumbnail.jpeg>
</file>